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62" r:id="rId7"/>
    <p:sldMasterId id="2147483664" r:id="rId8"/>
    <p:sldMasterId id="2147483666" r:id="rId9"/>
    <p:sldMasterId id="2147483668" r:id="rId10"/>
    <p:sldMasterId id="2147483670" r:id="rId11"/>
    <p:sldMasterId id="2147483672" r:id="rId12"/>
  </p:sldMasterIdLst>
  <p:notesMasterIdLst>
    <p:notesMasterId r:id="rId13"/>
  </p:notes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notesMaster" Target="notesMasters/notesMaster1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請按這裡移動投影片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zh-TW" sz="2000" strike="noStrike" u="none">
                <a:solidFill>
                  <a:srgbClr val="000000"/>
                </a:solidFill>
                <a:uFillTx/>
                <a:latin typeface="Arial"/>
              </a:rPr>
              <a:t>請按這裡編輯備註格式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dt" idx="12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ftr" idx="13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sldNum" idx="14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113D1E7D-0981-4AC7-8CE2-664CDAE2A7B4}" type="slidenum">
              <a:rPr b="0" lang="en-US" sz="1400" strike="noStrike" u="none">
                <a:solidFill>
                  <a:srgbClr val="000000"/>
                </a:solidFill>
                <a:uFillTx/>
                <a:latin typeface="Times New Roman"/>
              </a:rPr>
              <a:t>1</a:t>
            </a:fld>
            <a:endParaRPr b="0" lang="en-US" sz="14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日本動漫風格的調酒師姐姐，白色中長側髮及肩、橘色眼睛、穿著花襯衫、活潑開朗，擔任海邊酒吧的老闆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我是一間海邊酒吧的老闆，我的目標是創造一個讓人們可以放鬆、享受音樂和美酒的地方，成為最受歡迎的生活場所。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</a:t>
            </a:r>
            <a:r>
              <a:rPr b="0" lang="zh-TW" sz="1100" strike="noStrike" u="none">
                <a:solidFill>
                  <a:schemeClr val="dk1"/>
                </a:solidFill>
                <a:uFillTx/>
                <a:latin typeface="Arial"/>
              </a:rPr>
              <a:t>調酒師</a:t>
            </a: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姐姐，白色中長側髮及肩、橘色眼睛、穿著花襯衫、正在思考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在創業初期，我遇到了資金不足和市場競爭激烈的挑戰。特別是找到合適的地點和吸引顧客的獨特賣點，這些都讓我感到壓力重重。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日本動漫風格，身材高大的姐姐、白色中長側髮及肩、橘色眼睛，正在參加行業研討會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為了克服這些阻礙，我不斷學習市場營銷和管理知識，並且參加了許多行業研討會和培訓課程。我還與當地的音樂人和藝術家合作，舉辦各種主題活動來吸引顧客。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日本動漫風格的調酒師姐姐，白色中長側髮及肩、橘色眼睛、穿著花襯衫、擔任酒吧旁表演的</a:t>
            </a:r>
            <a:r>
              <a:rPr b="0" lang="en-US" sz="1100" strike="noStrike" u="none">
                <a:solidFill>
                  <a:srgbClr val="000000"/>
                </a:solidFill>
                <a:uFillTx/>
                <a:latin typeface="Arial"/>
              </a:rPr>
              <a:t>DJ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經過不懈的努力，我的酒吧逐漸贏得了顧客的喜愛，生意也越來越好。我們的現場音樂表演成為了酒吧的招牌。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日本動漫風格的調酒師姐姐，白色中長側髮及肩、橘色眼睛、站在打烊的酒吧門口、苦惱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在經營過程中，我遇到了一些意外的挑戰，比如疫情期間的封鎖措施，這讓酒吧的營運一度陷入困境。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日本動漫風格的調酒師姐姐，白色中長側髮及肩、橘色眼睛、穿著花襯衫、活潑開朗，拿餐點給摩托車司機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面對這些意外，我決定轉變經營策略，推出外賣服務和線上音樂會，這不僅幫助我們度過了難關，還吸引了更多的顧客。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  <a:ln w="0">
            <a:noFill/>
          </a:ln>
        </p:spPr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日本動漫風格的調酒師姐姐，白色中長側髮及肩、橘色眼睛、穿著花襯衫、活潑開朗，擔任海邊酒吧的老闆、充滿顧客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100" strike="noStrike" u="none">
                <a:solidFill>
                  <a:srgbClr val="000000"/>
                </a:solidFill>
                <a:uFillTx/>
                <a:latin typeface="Arial"/>
              </a:rPr>
              <a:t>如今，我經營的店已經成為了本地生活的熱門去處，我也實現了當初的目標。未來，我希望能夠繼續創新，帶給顧客更多驚喜和美好的體驗。</a:t>
            </a:r>
            <a:endParaRPr b="0" lang="en-US" sz="11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C6164D2-9B3B-4865-8FD4-D966A93A0B0F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4A245EC-CC70-4FF9-8190-23082C5AF0E5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18E55F0-6907-4EAB-BBC2-349ABCBE9275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0E3A4D3-3378-41F4-A3DA-EF448630BF9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C449D4C-F104-43A6-8FCF-35C7A579818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131C0FB-897A-4695-B00D-4DF319A9653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732DEDA5-1D77-4FC1-B427-3CBFBD2FDD9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A2F994-508B-4194-B26E-320941F01DAB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43B15B-DEFD-481F-ADE9-7242715EBF93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8B33BB6-8A79-48A9-82D2-3686808A91CF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C20378E-9D1E-4A2D-9B27-63863BBB7E2A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E4001C-E0AA-4A17-809E-FA5928E94B55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09FA6C7-15E5-4F2A-A1BA-FEC26F29A61B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1D1E6C6-A34E-4A25-9BB5-DBD929A71DE5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F43A311-1014-4F19-A4DE-059F680C1D43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4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5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10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11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12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1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2748960" y="748800"/>
            <a:ext cx="3645720" cy="36457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" name="Google Shape;11;p2"/>
          <p:cNvSpPr/>
          <p:nvPr/>
        </p:nvSpPr>
        <p:spPr>
          <a:xfrm>
            <a:off x="2993040" y="992880"/>
            <a:ext cx="3157920" cy="3157920"/>
          </a:xfrm>
          <a:prstGeom prst="rect">
            <a:avLst/>
          </a:prstGeom>
          <a:noFill/>
          <a:ln w="2857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096360" y="1627200"/>
            <a:ext cx="2950920" cy="1584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buNone/>
            </a:pPr>
            <a:r>
              <a:rPr b="0" lang="zh-TW" sz="32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67E25C3-75EC-4924-B3D3-22B506F69F48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39;p9"/>
          <p:cNvSpPr/>
          <p:nvPr/>
        </p:nvSpPr>
        <p:spPr>
          <a:xfrm>
            <a:off x="4572000" y="0"/>
            <a:ext cx="4571640" cy="51433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42" name="Google Shape;40;p9"/>
          <p:cNvCxnSpPr/>
          <p:nvPr/>
        </p:nvCxnSpPr>
        <p:spPr>
          <a:xfrm>
            <a:off x="5029560" y="4495320"/>
            <a:ext cx="468720" cy="36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265680" y="1108080"/>
            <a:ext cx="4044960" cy="168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buNone/>
            </a:pPr>
            <a:r>
              <a:rPr b="0" lang="zh-TW" sz="42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4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939560" y="724320"/>
            <a:ext cx="3836520" cy="369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sldNum" idx="10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ED4A316-9D89-45AA-AE04-B32E186D8461}" type="slidenum">
              <a: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body"/>
          </p:nvPr>
        </p:nvSpPr>
        <p:spPr>
          <a:xfrm>
            <a:off x="319680" y="4230720"/>
            <a:ext cx="5998320" cy="598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ldNum" idx="11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20302D7-A18B-41A1-8A0F-08C8C0806EC3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9;p11"/>
          <p:cNvSpPr/>
          <p:nvPr/>
        </p:nvSpPr>
        <p:spPr>
          <a:xfrm>
            <a:off x="0" y="5045760"/>
            <a:ext cx="9143640" cy="975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48960" bIns="48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11760" y="1233000"/>
            <a:ext cx="8520120" cy="160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 algn="ctr">
              <a:lnSpc>
                <a:spcPct val="100000"/>
              </a:lnSpc>
              <a:buNone/>
            </a:pPr>
            <a:r>
              <a:rPr b="1" lang="en-US" sz="10000" strike="noStrike" u="none">
                <a:solidFill>
                  <a:schemeClr val="dk1"/>
                </a:solidFill>
                <a:uFillTx/>
                <a:latin typeface="Lato"/>
                <a:ea typeface="Lato"/>
              </a:rPr>
              <a:t>xx%</a:t>
            </a:r>
            <a:endParaRPr b="0" lang="en-US" sz="10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11760" y="2919600"/>
            <a:ext cx="8520120" cy="1071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3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sldNum" idx="2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971E18A-0D9C-4AD1-8BD5-68357AE464C4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ldNum" idx="3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FA3B8F6-8BDF-4E57-AC46-824B9519E4AE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9400" y="1423800"/>
            <a:ext cx="8124480" cy="1797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buNone/>
            </a:pPr>
            <a:r>
              <a:rPr b="0" lang="zh-TW" sz="48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4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ldNum" idx="4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8D4B91C-244F-47BC-A959-336805511029}" type="slidenum">
              <a: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9;p4"/>
          <p:cNvSpPr/>
          <p:nvPr/>
        </p:nvSpPr>
        <p:spPr>
          <a:xfrm>
            <a:off x="0" y="5045760"/>
            <a:ext cx="9143640" cy="975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48960" bIns="489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zh-TW" sz="32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sldNum" idx="5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7D0A053-BFA9-4230-9C4C-B0243B7AD249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2"/>
    <p:sldLayoutId id="2147483658" r:id="rId3"/>
    <p:sldLayoutId id="2147483659" r:id="rId4"/>
    <p:sldLayoutId id="2147483660" r:id="rId5"/>
    <p:sldLayoutId id="2147483661" r:id="rId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zh-TW" sz="32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4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sldNum" idx="6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6F71CE8-575F-475A-8BB1-2064F4ADE7C4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zh-TW" sz="32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sldNum" idx="7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F011CF3-6C34-4FC0-A1E3-DC5D2D03D9C1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buNone/>
            </a:pPr>
            <a:r>
              <a:rPr b="0" lang="zh-TW" sz="24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311760" y="1391400"/>
            <a:ext cx="2807640" cy="317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請按這裡編輯大綱文字格式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第二個大綱層次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第三個大綱層次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第四個大綱層次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第五個大綱層次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第六個大綱層次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200" strike="noStrike" u="none">
                <a:solidFill>
                  <a:srgbClr val="000000"/>
                </a:solidFill>
                <a:uFillTx/>
                <a:latin typeface="Arial"/>
              </a:rPr>
              <a:t>第七個大綱層次</a:t>
            </a:r>
            <a:endParaRPr b="0" lang="en-U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sldNum" idx="8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3B49EB-D4B5-4977-B1C2-CA35174FA443}" type="slidenum">
              <a:rPr b="0" lang="en-US" sz="1000" strike="noStrike" u="none">
                <a:solidFill>
                  <a:schemeClr val="dk2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000000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90320" y="526320"/>
            <a:ext cx="5618520" cy="409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buNone/>
            </a:pPr>
            <a:r>
              <a:rPr b="0" lang="zh-TW" sz="4800" strike="noStrike" u="none">
                <a:solidFill>
                  <a:srgbClr val="000000"/>
                </a:solidFill>
                <a:uFillTx/>
                <a:latin typeface="Arial"/>
              </a:rPr>
              <a:t>請按這裡編輯題名文字格式</a:t>
            </a:r>
            <a:endParaRPr b="0" lang="en-US" sz="4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 idx="9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CA5388E-EB4F-4F2D-88BD-61E26CE332C5}" type="slidenum">
              <a:rPr b="0" lang="en-US" sz="1000" strike="noStrike" u="none">
                <a:solidFill>
                  <a:schemeClr val="lt1"/>
                </a:solidFill>
                <a:uFillTx/>
                <a:latin typeface="Lato"/>
                <a:ea typeface="Lato"/>
              </a:rPr>
              <a:t>&lt;編號&gt;</a:t>
            </a:fld>
            <a:endParaRPr b="0" lang="en-US" sz="1000" strike="noStrike" u="none">
              <a:solidFill>
                <a:srgbClr val="ffffff"/>
              </a:solidFill>
              <a:uFillTx/>
              <a:latin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096360" y="1627200"/>
            <a:ext cx="2950920" cy="1584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trike="noStrike" u="none">
                <a:solidFill>
                  <a:schemeClr val="lt1"/>
                </a:solidFill>
                <a:uFillTx/>
                <a:latin typeface="Lato"/>
                <a:ea typeface="Lato"/>
              </a:rPr>
              <a:t>HW01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目標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6" name="Google Shape;66;p14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3996360" cy="399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阻礙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8" name="Google Shape;72;p15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3999960" cy="399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努力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0" name="Google Shape;78;p16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3999960" cy="399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結果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2" name="Google Shape;84;p17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3999960" cy="399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意外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" name="Google Shape;90;p18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4008960" cy="400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轉彎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6" name="Google Shape;96;p19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4008960" cy="400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zh-TW" sz="3200" strike="noStrike" u="none">
                <a:solidFill>
                  <a:schemeClr val="dk1"/>
                </a:solidFill>
                <a:uFillTx/>
                <a:latin typeface="Playfair Display"/>
                <a:ea typeface="Playfair Display"/>
              </a:rPr>
              <a:t>結局</a:t>
            </a:r>
            <a:endParaRPr b="0" lang="en-U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8" name="Google Shape;102;p20" descr=""/>
          <p:cNvPicPr/>
          <p:nvPr/>
        </p:nvPicPr>
        <p:blipFill>
          <a:blip r:embed="rId1"/>
          <a:stretch/>
        </p:blipFill>
        <p:spPr>
          <a:xfrm>
            <a:off x="311760" y="1017360"/>
            <a:ext cx="4008960" cy="400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Application>LibreOffice/24.8.2.1$Windows_X86_64 LibreOffice_project/0f794b6e29741098670a3b95d60478a65d05ef13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zh-TW</dc:language>
  <cp:lastModifiedBy/>
  <dcterms:modified xsi:type="dcterms:W3CDTF">2024-10-23T03:25:58Z</dcterms:modified>
  <cp:revision>2</cp:revision>
  <dc:subject/>
  <dc:title/>
</cp:coreProperties>
</file>